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Nimbus Roman No9 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Nimbus Roman No9 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Nimbus Roman No9 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Nimbus Roman No9 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Nimbus Roman No9 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Nimbus Roman No9 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Nimbus Roman No9 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Nimbus Roman No9 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Nimbus Roman No9 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方正书宋_GBK"/>
        <a:font script="Hant" typeface="新細明體"/>
        <a:font script="Arab" typeface="DejaVu Sans"/>
        <a:font script="Hebr" typeface="DejaVu Sans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DejaVu Sans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方正书宋_GBK"/>
        <a:font script="Hant" typeface="新細明體"/>
        <a:font script="Arab" typeface="DejaVu Sans"/>
        <a:font script="Hebr" typeface="DejaVu Sans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DejaVu Sans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